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9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33A0-4C96-43A8-8C4D-51E6D63C20A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B5F5-2A99-4B68-9F95-4F3FAAE3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7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8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3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9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2015-02-25T03:42:25Z</dcterms:created>
  <dcterms:modified xsi:type="dcterms:W3CDTF">2015-02-25T03:54:07Z</dcterms:modified>
</cp:coreProperties>
</file>