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6936d6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6936d6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6936d6c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c6936d6c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c6936d6c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c6936d6c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c6936d6c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c6936d6c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c6936d6c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c6936d6c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c6936d6c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c6936d6c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c6936d6c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c6936d6c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c6936d6cf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c6936d6cf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c6936d6c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c6936d6c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c6936d6c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c6936d6c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c6936d6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c6936d6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6936d6c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6936d6c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c6936d6c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c6936d6c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c6936d6c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c6936d6c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c6936d6c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c6936d6c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c6936d6c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c6936d6c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c6936d6c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c6936d6c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300" y="152400"/>
            <a:ext cx="699140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950" y="152400"/>
            <a:ext cx="713211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788" y="152400"/>
            <a:ext cx="707042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1200" y="152400"/>
            <a:ext cx="644159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700" y="152400"/>
            <a:ext cx="691058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100" y="152400"/>
            <a:ext cx="648578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575" y="152400"/>
            <a:ext cx="647285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500" y="152400"/>
            <a:ext cx="649699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650" y="152400"/>
            <a:ext cx="710069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213" y="152400"/>
            <a:ext cx="646158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200" y="152400"/>
            <a:ext cx="644761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188" y="152400"/>
            <a:ext cx="648962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188" y="152400"/>
            <a:ext cx="646161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050" y="152400"/>
            <a:ext cx="692989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575" y="152400"/>
            <a:ext cx="688485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Sellman</dc:creator>
  <cp:lastModifiedBy>Jennifer Sellman</cp:lastModifiedBy>
  <cp:revision>1</cp:revision>
  <dcterms:modified xsi:type="dcterms:W3CDTF">2019-08-02T14:24:52Z</dcterms:modified>
</cp:coreProperties>
</file>